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4" r:id="rId2"/>
    <p:sldId id="262" r:id="rId3"/>
    <p:sldId id="265" r:id="rId4"/>
    <p:sldId id="270" r:id="rId5"/>
    <p:sldId id="271" r:id="rId6"/>
    <p:sldId id="269" r:id="rId7"/>
    <p:sldId id="267" r:id="rId8"/>
    <p:sldId id="263" r:id="rId9"/>
    <p:sldId id="260" r:id="rId10"/>
    <p:sldId id="266" r:id="rId11"/>
    <p:sldId id="272" r:id="rId12"/>
    <p:sldId id="273" r:id="rId13"/>
    <p:sldId id="258" r:id="rId14"/>
    <p:sldId id="256" r:id="rId15"/>
    <p:sldId id="261" r:id="rId16"/>
    <p:sldId id="259" r:id="rId17"/>
  </p:sldIdLst>
  <p:sldSz cx="431958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12A"/>
    <a:srgbClr val="252525"/>
    <a:srgbClr val="B0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" y="706933"/>
            <a:ext cx="3671650" cy="1503857"/>
          </a:xfrm>
        </p:spPr>
        <p:txBody>
          <a:bodyPr anchor="b"/>
          <a:lstStyle>
            <a:lvl1pPr algn="ctr"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949" y="2268784"/>
            <a:ext cx="3239691" cy="1042900"/>
          </a:xfrm>
        </p:spPr>
        <p:txBody>
          <a:bodyPr/>
          <a:lstStyle>
            <a:lvl1pPr marL="0" indent="0" algn="ctr">
              <a:buNone/>
              <a:defRPr sz="1134"/>
            </a:lvl1pPr>
            <a:lvl2pPr marL="215981" indent="0" algn="ctr">
              <a:buNone/>
              <a:defRPr sz="945"/>
            </a:lvl2pPr>
            <a:lvl3pPr marL="431963" indent="0" algn="ctr">
              <a:buNone/>
              <a:defRPr sz="850"/>
            </a:lvl3pPr>
            <a:lvl4pPr marL="647944" indent="0" algn="ctr">
              <a:buNone/>
              <a:defRPr sz="756"/>
            </a:lvl4pPr>
            <a:lvl5pPr marL="863925" indent="0" algn="ctr">
              <a:buNone/>
              <a:defRPr sz="756"/>
            </a:lvl5pPr>
            <a:lvl6pPr marL="1079906" indent="0" algn="ctr">
              <a:buNone/>
              <a:defRPr sz="756"/>
            </a:lvl6pPr>
            <a:lvl7pPr marL="1295888" indent="0" algn="ctr">
              <a:buNone/>
              <a:defRPr sz="756"/>
            </a:lvl7pPr>
            <a:lvl8pPr marL="1511869" indent="0" algn="ctr">
              <a:buNone/>
              <a:defRPr sz="756"/>
            </a:lvl8pPr>
            <a:lvl9pPr marL="1727850" indent="0" algn="ctr">
              <a:buNone/>
              <a:defRPr sz="7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372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292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205" y="229978"/>
            <a:ext cx="931411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972" y="229978"/>
            <a:ext cx="2740239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01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430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22" y="1076899"/>
            <a:ext cx="3725645" cy="1796828"/>
          </a:xfrm>
        </p:spPr>
        <p:txBody>
          <a:bodyPr anchor="b"/>
          <a:lstStyle>
            <a:lvl1pPr>
              <a:defRPr sz="28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22" y="2890725"/>
            <a:ext cx="3725645" cy="944910"/>
          </a:xfrm>
        </p:spPr>
        <p:txBody>
          <a:bodyPr/>
          <a:lstStyle>
            <a:lvl1pPr marL="0" indent="0">
              <a:buNone/>
              <a:defRPr sz="1134">
                <a:solidFill>
                  <a:schemeClr val="tx1"/>
                </a:solidFill>
              </a:defRPr>
            </a:lvl1pPr>
            <a:lvl2pPr marL="215981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31963" indent="0"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3pPr>
            <a:lvl4pPr marL="647944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4pPr>
            <a:lvl5pPr marL="863925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5pPr>
            <a:lvl6pPr marL="1079906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6pPr>
            <a:lvl7pPr marL="1295888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7pPr>
            <a:lvl8pPr marL="1511869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8pPr>
            <a:lvl9pPr marL="1727850" indent="0"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688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972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6791" y="1149890"/>
            <a:ext cx="1835825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7171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29979"/>
            <a:ext cx="3725645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35" y="1058899"/>
            <a:ext cx="1827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35" y="1577849"/>
            <a:ext cx="1827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6791" y="1058899"/>
            <a:ext cx="1836388" cy="518950"/>
          </a:xfrm>
        </p:spPr>
        <p:txBody>
          <a:bodyPr anchor="b"/>
          <a:lstStyle>
            <a:lvl1pPr marL="0" indent="0">
              <a:buNone/>
              <a:defRPr sz="1134" b="1"/>
            </a:lvl1pPr>
            <a:lvl2pPr marL="215981" indent="0">
              <a:buNone/>
              <a:defRPr sz="945" b="1"/>
            </a:lvl2pPr>
            <a:lvl3pPr marL="431963" indent="0">
              <a:buNone/>
              <a:defRPr sz="850" b="1"/>
            </a:lvl3pPr>
            <a:lvl4pPr marL="647944" indent="0">
              <a:buNone/>
              <a:defRPr sz="756" b="1"/>
            </a:lvl4pPr>
            <a:lvl5pPr marL="863925" indent="0">
              <a:buNone/>
              <a:defRPr sz="756" b="1"/>
            </a:lvl5pPr>
            <a:lvl6pPr marL="1079906" indent="0">
              <a:buNone/>
              <a:defRPr sz="756" b="1"/>
            </a:lvl6pPr>
            <a:lvl7pPr marL="1295888" indent="0">
              <a:buNone/>
              <a:defRPr sz="756" b="1"/>
            </a:lvl7pPr>
            <a:lvl8pPr marL="1511869" indent="0">
              <a:buNone/>
              <a:defRPr sz="756" b="1"/>
            </a:lvl8pPr>
            <a:lvl9pPr marL="1727850" indent="0">
              <a:buNone/>
              <a:defRPr sz="7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6791" y="1577849"/>
            <a:ext cx="1836388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20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62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300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388" y="621942"/>
            <a:ext cx="2186791" cy="3069707"/>
          </a:xfrm>
        </p:spPr>
        <p:txBody>
          <a:bodyPr/>
          <a:lstStyle>
            <a:lvl1pPr>
              <a:defRPr sz="1512"/>
            </a:lvl1pPr>
            <a:lvl2pPr>
              <a:defRPr sz="1323"/>
            </a:lvl2pPr>
            <a:lvl3pPr>
              <a:defRPr sz="1134"/>
            </a:lvl3pPr>
            <a:lvl4pPr>
              <a:defRPr sz="945"/>
            </a:lvl4pPr>
            <a:lvl5pPr>
              <a:defRPr sz="945"/>
            </a:lvl5pPr>
            <a:lvl6pPr>
              <a:defRPr sz="945"/>
            </a:lvl6pPr>
            <a:lvl7pPr>
              <a:defRPr sz="945"/>
            </a:lvl7pPr>
            <a:lvl8pPr>
              <a:defRPr sz="945"/>
            </a:lvl8pPr>
            <a:lvl9pPr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962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34" y="287972"/>
            <a:ext cx="1393180" cy="1007904"/>
          </a:xfrm>
        </p:spPr>
        <p:txBody>
          <a:bodyPr anchor="b"/>
          <a:lstStyle>
            <a:lvl1pPr>
              <a:defRPr sz="151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388" y="621942"/>
            <a:ext cx="2186791" cy="3069707"/>
          </a:xfrm>
        </p:spPr>
        <p:txBody>
          <a:bodyPr anchor="t"/>
          <a:lstStyle>
            <a:lvl1pPr marL="0" indent="0">
              <a:buNone/>
              <a:defRPr sz="1512"/>
            </a:lvl1pPr>
            <a:lvl2pPr marL="215981" indent="0">
              <a:buNone/>
              <a:defRPr sz="1323"/>
            </a:lvl2pPr>
            <a:lvl3pPr marL="431963" indent="0">
              <a:buNone/>
              <a:defRPr sz="1134"/>
            </a:lvl3pPr>
            <a:lvl4pPr marL="647944" indent="0">
              <a:buNone/>
              <a:defRPr sz="945"/>
            </a:lvl4pPr>
            <a:lvl5pPr marL="863925" indent="0">
              <a:buNone/>
              <a:defRPr sz="945"/>
            </a:lvl5pPr>
            <a:lvl6pPr marL="1079906" indent="0">
              <a:buNone/>
              <a:defRPr sz="945"/>
            </a:lvl6pPr>
            <a:lvl7pPr marL="1295888" indent="0">
              <a:buNone/>
              <a:defRPr sz="945"/>
            </a:lvl7pPr>
            <a:lvl8pPr marL="1511869" indent="0">
              <a:buNone/>
              <a:defRPr sz="945"/>
            </a:lvl8pPr>
            <a:lvl9pPr marL="1727850" indent="0">
              <a:buNone/>
              <a:defRPr sz="94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34" y="1295877"/>
            <a:ext cx="1393180" cy="2400771"/>
          </a:xfrm>
        </p:spPr>
        <p:txBody>
          <a:bodyPr/>
          <a:lstStyle>
            <a:lvl1pPr marL="0" indent="0">
              <a:buNone/>
              <a:defRPr sz="756"/>
            </a:lvl1pPr>
            <a:lvl2pPr marL="215981" indent="0">
              <a:buNone/>
              <a:defRPr sz="661"/>
            </a:lvl2pPr>
            <a:lvl3pPr marL="431963" indent="0">
              <a:buNone/>
              <a:defRPr sz="567"/>
            </a:lvl3pPr>
            <a:lvl4pPr marL="647944" indent="0">
              <a:buNone/>
              <a:defRPr sz="472"/>
            </a:lvl4pPr>
            <a:lvl5pPr marL="863925" indent="0">
              <a:buNone/>
              <a:defRPr sz="472"/>
            </a:lvl5pPr>
            <a:lvl6pPr marL="1079906" indent="0">
              <a:buNone/>
              <a:defRPr sz="472"/>
            </a:lvl6pPr>
            <a:lvl7pPr marL="1295888" indent="0">
              <a:buNone/>
              <a:defRPr sz="472"/>
            </a:lvl7pPr>
            <a:lvl8pPr marL="1511869" indent="0">
              <a:buNone/>
              <a:defRPr sz="472"/>
            </a:lvl8pPr>
            <a:lvl9pPr marL="1727850" indent="0">
              <a:buNone/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27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972" y="229979"/>
            <a:ext cx="3725645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972" y="1149890"/>
            <a:ext cx="3725645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972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A028-13A7-46EA-A33F-BA47DA54E008}" type="datetimeFigureOut">
              <a:rPr lang="en-CA" smtClean="0"/>
              <a:t>2019-04-16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0864" y="4003619"/>
            <a:ext cx="1457861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0709" y="4003619"/>
            <a:ext cx="971907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1706-BE86-4B13-9835-E8306CFE90C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82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1963" rtl="0" eaLnBrk="1" latinLnBrk="0" hangingPunct="1">
        <a:lnSpc>
          <a:spcPct val="90000"/>
        </a:lnSpc>
        <a:spcBef>
          <a:spcPct val="0"/>
        </a:spcBef>
        <a:buNone/>
        <a:defRPr sz="2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7991" indent="-107991" algn="l" defTabSz="43196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23972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55934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971916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187897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403878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619860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835841" indent="-107991" algn="l" defTabSz="431963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defTabSz="431963" rtl="0" eaLnBrk="1" latinLnBrk="0" hangingPunct="1">
        <a:defRPr sz="8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7D82B8-2F79-498F-9894-286F1B417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5CBED0-DFC7-41BF-9901-57A0109B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2807" r="2807"/>
          <a:stretch/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48668D-80A1-4C0F-B5D5-18760889F559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B2C58-74C9-405D-8165-FE353095D946}"/>
              </a:ext>
            </a:extLst>
          </p:cNvPr>
          <p:cNvSpPr txBox="1"/>
          <p:nvPr/>
        </p:nvSpPr>
        <p:spPr>
          <a:xfrm>
            <a:off x="0" y="1467296"/>
            <a:ext cx="4319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Impact of</a:t>
            </a:r>
          </a:p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Compression Garments</a:t>
            </a:r>
          </a:p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on Shoulder Stability</a:t>
            </a:r>
          </a:p>
        </p:txBody>
      </p:sp>
    </p:spTree>
    <p:extLst>
      <p:ext uri="{BB962C8B-B14F-4D97-AF65-F5344CB8AC3E}">
        <p14:creationId xmlns:p14="http://schemas.microsoft.com/office/powerpoint/2010/main" val="3811712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rned-on Bokeh Light">
            <a:extLst>
              <a:ext uri="{FF2B5EF4-FFF2-40B4-BE49-F238E27FC236}">
                <a16:creationId xmlns:a16="http://schemas.microsoft.com/office/drawing/2014/main" id="{C2839ED9-9E19-4E2C-B435-EC7EE880D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19"/>
          <a:stretch/>
        </p:blipFill>
        <p:spPr bwMode="auto">
          <a:xfrm>
            <a:off x="0" y="0"/>
            <a:ext cx="4319588" cy="4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A27BFDC-EE9A-4A31-8D0A-870EC8551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" y="111498"/>
            <a:ext cx="3910961" cy="4096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FF748C-41F4-4CEA-9FE8-659232F5212D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EBEA5-598A-4268-8B8A-009408B9F5B9}"/>
              </a:ext>
            </a:extLst>
          </p:cNvPr>
          <p:cNvSpPr txBox="1"/>
          <p:nvPr/>
        </p:nvSpPr>
        <p:spPr>
          <a:xfrm>
            <a:off x="-1" y="1467295"/>
            <a:ext cx="4319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Comparing Foot</a:t>
            </a:r>
          </a:p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Pressure Measurement Technologies</a:t>
            </a:r>
          </a:p>
        </p:txBody>
      </p:sp>
    </p:spTree>
    <p:extLst>
      <p:ext uri="{BB962C8B-B14F-4D97-AF65-F5344CB8AC3E}">
        <p14:creationId xmlns:p14="http://schemas.microsoft.com/office/powerpoint/2010/main" val="320578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legs wearing black shoes&#10;&#10;Description automatically generated">
            <a:extLst>
              <a:ext uri="{FF2B5EF4-FFF2-40B4-BE49-F238E27FC236}">
                <a16:creationId xmlns:a16="http://schemas.microsoft.com/office/drawing/2014/main" id="{B55559F3-2063-43E0-973B-F5C6286F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5"/>
            <a:ext cx="4319588" cy="43179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67483-A0F1-4D2D-9E28-A07C824BED67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BCAEF-FFFE-48CA-BD07-E6FB29DC1C91}"/>
              </a:ext>
            </a:extLst>
          </p:cNvPr>
          <p:cNvSpPr txBox="1"/>
          <p:nvPr/>
        </p:nvSpPr>
        <p:spPr>
          <a:xfrm>
            <a:off x="-1" y="1467295"/>
            <a:ext cx="4319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the Impact of Fatigue on Lower Limbs Biomechanics</a:t>
            </a:r>
          </a:p>
        </p:txBody>
      </p:sp>
    </p:spTree>
    <p:extLst>
      <p:ext uri="{BB962C8B-B14F-4D97-AF65-F5344CB8AC3E}">
        <p14:creationId xmlns:p14="http://schemas.microsoft.com/office/powerpoint/2010/main" val="173975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stem, Web, Network, Connection, Connected">
            <a:extLst>
              <a:ext uri="{FF2B5EF4-FFF2-40B4-BE49-F238E27FC236}">
                <a16:creationId xmlns:a16="http://schemas.microsoft.com/office/drawing/2014/main" id="{3FC3B237-75A7-4BBA-B3B6-D06176E7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9588" cy="4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031431-0221-4556-9A22-1A180AE2B311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4B81A2-6262-4F71-BEBB-60EEFB267BBD}"/>
              </a:ext>
            </a:extLst>
          </p:cNvPr>
          <p:cNvSpPr txBox="1"/>
          <p:nvPr/>
        </p:nvSpPr>
        <p:spPr>
          <a:xfrm>
            <a:off x="-3" y="189818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60385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pen computer sitting on a table&#10;&#10;Description automatically generated">
            <a:extLst>
              <a:ext uri="{FF2B5EF4-FFF2-40B4-BE49-F238E27FC236}">
                <a16:creationId xmlns:a16="http://schemas.microsoft.com/office/drawing/2014/main" id="{A15E544D-9D6A-48E1-AD88-8BCBAB6D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332F2A-7500-471F-A2C3-EEBB608C96D4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28DA6-D80A-4AD3-8671-0D6C4E183524}"/>
              </a:ext>
            </a:extLst>
          </p:cNvPr>
          <p:cNvSpPr txBox="1"/>
          <p:nvPr/>
        </p:nvSpPr>
        <p:spPr>
          <a:xfrm>
            <a:off x="-3" y="189818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05522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indoor, man&#10;&#10;Description automatically generated">
            <a:extLst>
              <a:ext uri="{FF2B5EF4-FFF2-40B4-BE49-F238E27FC236}">
                <a16:creationId xmlns:a16="http://schemas.microsoft.com/office/drawing/2014/main" id="{77F3577D-D97F-4E0E-8DBA-96F261540F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"/>
            <a:ext cx="4319588" cy="4318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C29DBA-EED0-4D51-841F-D13F8F199AE0}"/>
              </a:ext>
            </a:extLst>
          </p:cNvPr>
          <p:cNvSpPr txBox="1"/>
          <p:nvPr/>
        </p:nvSpPr>
        <p:spPr>
          <a:xfrm>
            <a:off x="0" y="759410"/>
            <a:ext cx="43195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MEDICAL</a:t>
            </a:r>
          </a:p>
          <a:p>
            <a:pPr algn="ctr"/>
            <a:endParaRPr lang="en-CA" sz="44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CA" sz="44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IMAGING</a:t>
            </a:r>
          </a:p>
        </p:txBody>
      </p:sp>
    </p:spTree>
    <p:extLst>
      <p:ext uri="{BB962C8B-B14F-4D97-AF65-F5344CB8AC3E}">
        <p14:creationId xmlns:p14="http://schemas.microsoft.com/office/powerpoint/2010/main" val="58538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02B0F912-53E0-40BB-A785-BEE4DA07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95FD5-41B5-4657-A052-3EB182DF2DC3}"/>
              </a:ext>
            </a:extLst>
          </p:cNvPr>
          <p:cNvSpPr txBox="1"/>
          <p:nvPr/>
        </p:nvSpPr>
        <p:spPr>
          <a:xfrm>
            <a:off x="0" y="0"/>
            <a:ext cx="43195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COMPUTER</a:t>
            </a: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CA" sz="4000" b="1" spc="6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 MODELING</a:t>
            </a:r>
          </a:p>
        </p:txBody>
      </p:sp>
    </p:spTree>
    <p:extLst>
      <p:ext uri="{BB962C8B-B14F-4D97-AF65-F5344CB8AC3E}">
        <p14:creationId xmlns:p14="http://schemas.microsoft.com/office/powerpoint/2010/main" val="7203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4272FD-ED33-4292-9F9D-1B1F6D9A2A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6336" y="39416"/>
            <a:ext cx="2352368" cy="2570235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EA9D4-4E29-47E7-ACBA-6AC41ACB63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rot="5400000">
            <a:off x="2255438" y="2255439"/>
            <a:ext cx="2097737" cy="2030561"/>
          </a:xfrm>
          <a:prstGeom prst="rect">
            <a:avLst/>
          </a:prstGeom>
          <a:ln>
            <a:noFill/>
          </a:ln>
          <a:effectLst>
            <a:innerShdw blurRad="76200">
              <a:prstClr val="black"/>
            </a:inn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C5C4FB-DBF9-4D40-A0E8-C59B1C79A963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9EC28-609E-4CBF-B99F-5D13302FB67D}"/>
              </a:ext>
            </a:extLst>
          </p:cNvPr>
          <p:cNvSpPr txBox="1"/>
          <p:nvPr/>
        </p:nvSpPr>
        <p:spPr>
          <a:xfrm>
            <a:off x="-1" y="1529353"/>
            <a:ext cx="4319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Measuring Intra-Articular Joint Pressure</a:t>
            </a:r>
          </a:p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via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17915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yellow, table, light, floor&#10;&#10;Description automatically generated">
            <a:extLst>
              <a:ext uri="{FF2B5EF4-FFF2-40B4-BE49-F238E27FC236}">
                <a16:creationId xmlns:a16="http://schemas.microsoft.com/office/drawing/2014/main" id="{013E8FBD-FEB5-4A9B-A21E-BCE7AF2357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C55F7A-1947-4B4C-ABC2-59B89127E37C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CB291-8882-418B-9E70-E051384390F4}"/>
              </a:ext>
            </a:extLst>
          </p:cNvPr>
          <p:cNvSpPr txBox="1"/>
          <p:nvPr/>
        </p:nvSpPr>
        <p:spPr>
          <a:xfrm>
            <a:off x="-1" y="1682739"/>
            <a:ext cx="4319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3D</a:t>
            </a:r>
          </a:p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30319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hand&#10;&#10;Description automatically generated">
            <a:extLst>
              <a:ext uri="{FF2B5EF4-FFF2-40B4-BE49-F238E27FC236}">
                <a16:creationId xmlns:a16="http://schemas.microsoft.com/office/drawing/2014/main" id="{54813116-031C-4C0E-8AFF-87FD6E920C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19588" cy="43195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E261EA-B3D6-46FA-98DB-FE06B14D4F77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6C68F-7574-475F-8E51-1F890D7139CF}"/>
              </a:ext>
            </a:extLst>
          </p:cNvPr>
          <p:cNvSpPr txBox="1"/>
          <p:nvPr/>
        </p:nvSpPr>
        <p:spPr>
          <a:xfrm>
            <a:off x="-1" y="1467295"/>
            <a:ext cx="4319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Joints Mobility</a:t>
            </a:r>
          </a:p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via</a:t>
            </a:r>
          </a:p>
          <a:p>
            <a:pPr algn="ctr"/>
            <a:r>
              <a:rPr lang="en-CA" sz="28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71062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hand&#10;&#10;Description automatically generated">
            <a:extLst>
              <a:ext uri="{FF2B5EF4-FFF2-40B4-BE49-F238E27FC236}">
                <a16:creationId xmlns:a16="http://schemas.microsoft.com/office/drawing/2014/main" id="{61FDFDB8-9F0B-4D9A-B2ED-81B231F7F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r="32757"/>
          <a:stretch/>
        </p:blipFill>
        <p:spPr>
          <a:xfrm rot="5400000">
            <a:off x="1079897" y="-1079897"/>
            <a:ext cx="2159794" cy="4319588"/>
          </a:xfrm>
          <a:prstGeom prst="rect">
            <a:avLst/>
          </a:prstGeom>
        </p:spPr>
      </p:pic>
      <p:pic>
        <p:nvPicPr>
          <p:cNvPr id="13" name="Picture 12" descr="A close up of a hand&#10;&#10;Description automatically generated">
            <a:extLst>
              <a:ext uri="{FF2B5EF4-FFF2-40B4-BE49-F238E27FC236}">
                <a16:creationId xmlns:a16="http://schemas.microsoft.com/office/drawing/2014/main" id="{E9301D60-6598-45E7-8E69-DEBE3236B8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3" r="32757"/>
          <a:stretch/>
        </p:blipFill>
        <p:spPr>
          <a:xfrm rot="16200000">
            <a:off x="1079897" y="1074307"/>
            <a:ext cx="2159794" cy="43195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5E3A20-AC14-4714-BED8-9CBDAF1F064E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39B0C-006D-49A3-868E-B21C01D21750}"/>
              </a:ext>
            </a:extLst>
          </p:cNvPr>
          <p:cNvSpPr txBox="1"/>
          <p:nvPr/>
        </p:nvSpPr>
        <p:spPr>
          <a:xfrm>
            <a:off x="1" y="1554038"/>
            <a:ext cx="4319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 Hand Mobility</a:t>
            </a:r>
          </a:p>
          <a:p>
            <a:pPr algn="ctr"/>
            <a:r>
              <a:rPr lang="en-CA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via</a:t>
            </a:r>
          </a:p>
          <a:p>
            <a:pPr algn="ctr"/>
            <a:r>
              <a:rPr lang="en-CA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Dynamic Imaging</a:t>
            </a:r>
          </a:p>
        </p:txBody>
      </p:sp>
    </p:spTree>
    <p:extLst>
      <p:ext uri="{BB962C8B-B14F-4D97-AF65-F5344CB8AC3E}">
        <p14:creationId xmlns:p14="http://schemas.microsoft.com/office/powerpoint/2010/main" val="13710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F427C1-EFFC-4606-84AC-4C6D4FD07066}"/>
              </a:ext>
            </a:extLst>
          </p:cNvPr>
          <p:cNvSpPr txBox="1"/>
          <p:nvPr/>
        </p:nvSpPr>
        <p:spPr>
          <a:xfrm>
            <a:off x="-3" y="448404"/>
            <a:ext cx="431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spc="6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HEALTHY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D1097-C5AD-411A-920D-3776EA09C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09" y="0"/>
            <a:ext cx="4325697" cy="4319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554BA9-0655-4C4B-BEFF-FF7591A435F5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9C6DB-C8CC-48CE-892C-7A54E4DEC4AD}"/>
              </a:ext>
            </a:extLst>
          </p:cNvPr>
          <p:cNvSpPr txBox="1"/>
          <p:nvPr/>
        </p:nvSpPr>
        <p:spPr>
          <a:xfrm>
            <a:off x="1" y="1467295"/>
            <a:ext cx="4319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Hand Biomechanics</a:t>
            </a:r>
          </a:p>
          <a:p>
            <a:pPr algn="ctr"/>
            <a:endParaRPr lang="en-CA" sz="28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Gadug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Healthy vs. Arthritic</a:t>
            </a:r>
          </a:p>
        </p:txBody>
      </p:sp>
    </p:spTree>
    <p:extLst>
      <p:ext uri="{BB962C8B-B14F-4D97-AF65-F5344CB8AC3E}">
        <p14:creationId xmlns:p14="http://schemas.microsoft.com/office/powerpoint/2010/main" val="140497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x-ray thumb prosthetis">
            <a:extLst>
              <a:ext uri="{FF2B5EF4-FFF2-40B4-BE49-F238E27FC236}">
                <a16:creationId xmlns:a16="http://schemas.microsoft.com/office/drawing/2014/main" id="{FF8CE5D0-97BD-42C2-BCC1-00A1A423E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250" t="60968"/>
          <a:stretch/>
        </p:blipFill>
        <p:spPr bwMode="auto">
          <a:xfrm>
            <a:off x="-3578" y="0"/>
            <a:ext cx="4323166" cy="431958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74031F-2791-4285-BA4E-2479B4A79FE5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70327-06B1-47FA-ACA7-D5C733224A0B}"/>
              </a:ext>
            </a:extLst>
          </p:cNvPr>
          <p:cNvSpPr txBox="1"/>
          <p:nvPr/>
        </p:nvSpPr>
        <p:spPr>
          <a:xfrm>
            <a:off x="1" y="1467295"/>
            <a:ext cx="4319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Impact of Implants</a:t>
            </a:r>
          </a:p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on</a:t>
            </a:r>
          </a:p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Thumb Mobility</a:t>
            </a:r>
          </a:p>
        </p:txBody>
      </p:sp>
    </p:spTree>
    <p:extLst>
      <p:ext uri="{BB962C8B-B14F-4D97-AF65-F5344CB8AC3E}">
        <p14:creationId xmlns:p14="http://schemas.microsoft.com/office/powerpoint/2010/main" val="26132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918B2A-7C98-4366-ABEE-4CFB65D7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 l="36839" t="5589" r="37941" b="8586"/>
          <a:stretch/>
        </p:blipFill>
        <p:spPr>
          <a:xfrm>
            <a:off x="0" y="0"/>
            <a:ext cx="4319588" cy="4406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3F498B-8967-4E2A-9E4F-CC94B6EB74D7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21B80C-11F6-4904-86AF-A857E978B7BA}"/>
              </a:ext>
            </a:extLst>
          </p:cNvPr>
          <p:cNvSpPr txBox="1"/>
          <p:nvPr/>
        </p:nvSpPr>
        <p:spPr>
          <a:xfrm>
            <a:off x="1" y="1467295"/>
            <a:ext cx="43195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Assessing</a:t>
            </a:r>
          </a:p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Soft Tissues Properties</a:t>
            </a:r>
          </a:p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via 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90947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orm, invertebrate, animal&#10;&#10;Description automatically generated">
            <a:extLst>
              <a:ext uri="{FF2B5EF4-FFF2-40B4-BE49-F238E27FC236}">
                <a16:creationId xmlns:a16="http://schemas.microsoft.com/office/drawing/2014/main" id="{0EDF70E2-BFE0-4DC9-91F3-3A5141D76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52" t="15775" r="18853" b="15132"/>
          <a:stretch/>
        </p:blipFill>
        <p:spPr>
          <a:xfrm>
            <a:off x="1" y="0"/>
            <a:ext cx="4319586" cy="4319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E8514-FE38-4541-A8E7-FED841A784FE}"/>
              </a:ext>
            </a:extLst>
          </p:cNvPr>
          <p:cNvSpPr/>
          <p:nvPr/>
        </p:nvSpPr>
        <p:spPr>
          <a:xfrm>
            <a:off x="-540207" y="1079793"/>
            <a:ext cx="5400000" cy="2160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23A04-C89B-4160-A7F0-7D3A90CF1846}"/>
              </a:ext>
            </a:extLst>
          </p:cNvPr>
          <p:cNvSpPr txBox="1"/>
          <p:nvPr/>
        </p:nvSpPr>
        <p:spPr>
          <a:xfrm>
            <a:off x="1" y="1898183"/>
            <a:ext cx="4319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Gadugi" panose="020B0502040204020203" pitchFamily="34" charset="0"/>
                <a:cs typeface="Segoe UI" panose="020B0502040204020203" pitchFamily="34" charset="0"/>
              </a:rPr>
              <a:t>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400012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1359</TotalTime>
  <Words>73</Words>
  <Application>Microsoft Office PowerPoint</Application>
  <PresentationFormat>Custom</PresentationFormat>
  <Paragraphs>39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DOURTHE</dc:creator>
  <cp:lastModifiedBy>Benjamin DOURTHE</cp:lastModifiedBy>
  <cp:revision>50</cp:revision>
  <dcterms:created xsi:type="dcterms:W3CDTF">2019-04-02T00:55:04Z</dcterms:created>
  <dcterms:modified xsi:type="dcterms:W3CDTF">2019-04-17T14:01:33Z</dcterms:modified>
</cp:coreProperties>
</file>